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261" r:id="rId4"/>
    <p:sldId id="262" r:id="rId5"/>
    <p:sldId id="263" r:id="rId6"/>
    <p:sldId id="264" r:id="rId7"/>
    <p:sldId id="277" r:id="rId8"/>
    <p:sldId id="265" r:id="rId9"/>
    <p:sldId id="278" r:id="rId10"/>
    <p:sldId id="279" r:id="rId11"/>
    <p:sldId id="280" r:id="rId12"/>
    <p:sldId id="281" r:id="rId13"/>
    <p:sldId id="276" r:id="rId14"/>
    <p:sldId id="266" r:id="rId15"/>
    <p:sldId id="274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57" r:id="rId24"/>
    <p:sldId id="273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62"/>
            <p14:sldId id="263"/>
            <p14:sldId id="264"/>
            <p14:sldId id="277"/>
            <p14:sldId id="265"/>
            <p14:sldId id="278"/>
            <p14:sldId id="279"/>
            <p14:sldId id="280"/>
            <p14:sldId id="281"/>
            <p14:sldId id="276"/>
            <p14:sldId id="266"/>
            <p14:sldId id="274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  <p14:section name="Section 2" id="{6B2E1BA2-1E6C-498C-B0CA-42DE31491625}">
          <p14:sldIdLst>
            <p14:sldId id="257"/>
            <p14:sldId id="273"/>
          </p14:sldIdLst>
        </p14:section>
        <p14:section name="Section 3" id="{5EED6B46-65B5-46BF-BC99-E1FF1D6F2FF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AA9"/>
    <a:srgbClr val="BBAA98"/>
    <a:srgbClr val="54595F"/>
    <a:srgbClr val="9EB367"/>
    <a:srgbClr val="CCE8FD"/>
    <a:srgbClr val="F9F9F9"/>
    <a:srgbClr val="FFFFFF"/>
    <a:srgbClr val="3EB3DE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>
        <p:scale>
          <a:sx n="33" d="100"/>
          <a:sy n="33" d="100"/>
        </p:scale>
        <p:origin x="3594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211B-6BB3-D8A7-713F-4086C9D0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6D26-3114-1DD4-19E8-3E032559A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238B8-9366-8864-F44B-E5B13CAF4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D2F24-D789-E3AE-96C6-E5253F017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12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rms.gle/BxnRmUGZQSa1D5Zo8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description and evaluation</a:t>
            </a:r>
          </a:p>
          <a:p>
            <a:r>
              <a:rPr lang="en-GB" dirty="0"/>
              <a:t>https://babbacombebaycafe.co.uk/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3838-0E30-EE8E-2EE1-F88A90C97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47F30-3D19-5B65-41F7-F2522CDEF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379DD-74A5-D302-D0C8-18D4DFF8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92" y="7045465"/>
            <a:ext cx="9144000" cy="494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50988-F786-0609-5153-D39E1EA99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92" y="-4614863"/>
            <a:ext cx="9144000" cy="6581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0E20B-2E61-F4CD-12E6-BD23F1C13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92" y="3947728"/>
            <a:ext cx="9144000" cy="194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887875-B8B8-A7B8-9CAA-C7056C7E3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92" y="12984110"/>
            <a:ext cx="91440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0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43C1-78A7-4BFD-A1FB-4E843393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E3D93-E2F4-6B1D-81BA-BEC7A5B25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D7DE9-6B6F-C426-1021-42AD9E3AA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941921"/>
            <a:ext cx="8505825" cy="1800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025A3-36DA-FEDC-1023-2BA6B48E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54" y="-3722738"/>
            <a:ext cx="4256116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49FBDC-07CA-C0ED-47F1-83FC3945E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24300"/>
            <a:ext cx="85058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0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E0221-3395-2F1A-7C0D-A1179FF7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F31B9-FDB1-DD26-FCCE-2F4DC7111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8D67B-0D2E-B3F5-BA7E-FB41A000C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9154447"/>
            <a:ext cx="664845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05DE1-A7F5-49BE-2FD5-2CD2356D9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33" y="-6858000"/>
            <a:ext cx="218364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CD5F6C-9056-F9E1-4786-CE7883285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35" y="973931"/>
            <a:ext cx="494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F3B07-52BB-2EB5-4B58-5CA8DC447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5E20-26C1-0BF3-2C7C-448B820BD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E3937-AE26-B939-0574-28D621359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BCAFD-DF47-163F-723F-7CD504D41B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the google forms and question for the 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B0003-FAF8-CCC8-4924-300898D6A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7C81F-DC34-1536-22F1-1D58AD5DFB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66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3721-4AF9-63E2-3DE5-FF537A5F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DDD1-F0BB-03EA-0E05-BE0FBD7793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4B4B5F-79F1-B9F7-BF4C-BE507E58E2D5}"/>
              </a:ext>
            </a:extLst>
          </p:cNvPr>
          <p:cNvGrpSpPr/>
          <p:nvPr/>
        </p:nvGrpSpPr>
        <p:grpSpPr>
          <a:xfrm rot="16200000">
            <a:off x="9060349" y="3588033"/>
            <a:ext cx="4626285" cy="1231948"/>
            <a:chOff x="4905063" y="5303431"/>
            <a:chExt cx="4626285" cy="12319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ED2CC7-F862-437C-B012-63DACBFE6F85}"/>
                </a:ext>
              </a:extLst>
            </p:cNvPr>
            <p:cNvSpPr/>
            <p:nvPr/>
          </p:nvSpPr>
          <p:spPr>
            <a:xfrm>
              <a:off x="4905063" y="5303432"/>
              <a:ext cx="1212979" cy="1212979"/>
            </a:xfrm>
            <a:prstGeom prst="ellipse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CA9C2A-34DD-410A-9496-F11DCAD62CFB}"/>
                </a:ext>
              </a:extLst>
            </p:cNvPr>
            <p:cNvSpPr/>
            <p:nvPr/>
          </p:nvSpPr>
          <p:spPr>
            <a:xfrm>
              <a:off x="5718797" y="5312737"/>
              <a:ext cx="1212979" cy="1212979"/>
            </a:xfrm>
            <a:prstGeom prst="ellipse">
              <a:avLst/>
            </a:prstGeom>
            <a:solidFill>
              <a:srgbClr val="CCE8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118C-A72D-431E-9807-79FF406C3275}"/>
                </a:ext>
              </a:extLst>
            </p:cNvPr>
            <p:cNvSpPr/>
            <p:nvPr/>
          </p:nvSpPr>
          <p:spPr>
            <a:xfrm>
              <a:off x="6630656" y="5322400"/>
              <a:ext cx="1212979" cy="1212979"/>
            </a:xfrm>
            <a:prstGeom prst="ellipse">
              <a:avLst/>
            </a:prstGeom>
            <a:solidFill>
              <a:srgbClr val="9EB3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D91EE-BA95-4055-9774-E16140924150}"/>
                </a:ext>
              </a:extLst>
            </p:cNvPr>
            <p:cNvSpPr/>
            <p:nvPr/>
          </p:nvSpPr>
          <p:spPr>
            <a:xfrm>
              <a:off x="7504635" y="5303431"/>
              <a:ext cx="1212979" cy="1212979"/>
            </a:xfrm>
            <a:prstGeom prst="ellipse">
              <a:avLst/>
            </a:prstGeom>
            <a:solidFill>
              <a:srgbClr val="BBAA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AEBCA1-35C2-41CE-8D4F-69FD5A42DBE1}"/>
                </a:ext>
              </a:extLst>
            </p:cNvPr>
            <p:cNvSpPr/>
            <p:nvPr/>
          </p:nvSpPr>
          <p:spPr>
            <a:xfrm>
              <a:off x="8318369" y="5303431"/>
              <a:ext cx="1212979" cy="1212979"/>
            </a:xfrm>
            <a:prstGeom prst="ellipse">
              <a:avLst/>
            </a:prstGeom>
            <a:solidFill>
              <a:srgbClr val="5459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1" y="311024"/>
            <a:ext cx="3381466" cy="1902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1" y="2398728"/>
            <a:ext cx="1528126" cy="1528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119609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9" y="1138517"/>
            <a:ext cx="2750546" cy="183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7243716" y="2398728"/>
            <a:ext cx="1433752" cy="1619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204618" y="4056017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3107408"/>
            <a:ext cx="2235701" cy="3353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9167F-A0DE-5ACF-100E-041BA9DAB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7" y="4204008"/>
            <a:ext cx="3263808" cy="21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071015A-84E9-0887-E1A1-E42F850E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997B444-EC12-57DD-7283-E98ACB4428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it is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7A000EA-0B2A-146D-2BE4-E0DD7AEAB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1941448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76A0C-D1DF-FCE0-5BD5-F12D408D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49787" cy="6576422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122B-356B-CB63-2D47-AFEEFCBA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507-2F4D-CC5F-6473-D662E9D3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DC6E-FF73-0C90-BC9D-3CE20AEAD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B15-CD31-6382-E24E-22CC87387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5230D-1681-7DDE-BFD9-F5B41922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AE484-4D5D-D221-AADF-8ECD7C33F4CF}"/>
              </a:ext>
            </a:extLst>
          </p:cNvPr>
          <p:cNvSpPr/>
          <p:nvPr/>
        </p:nvSpPr>
        <p:spPr>
          <a:xfrm>
            <a:off x="972081" y="3448415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18819-E268-07B1-AD93-24F7CD1F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3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F6AA-C75D-5D23-FD9D-3360562D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FE3-A160-BD65-1178-C12565AD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FE7D-B259-787F-BC82-DF8E0B4B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A107-AB0A-7A7A-C5EA-389A81549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B0A4E-9060-8CD2-D260-FE4C78708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72EF8-6EB2-D344-5BC5-F1CD96122E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Redesign ideas</a:t>
            </a:r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ABC6-26F0-80C5-C935-C691203D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C2A57-E9F2-4F42-C5F3-402220182A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Booking tables</a:t>
            </a:r>
          </a:p>
          <a:p>
            <a:r>
              <a:rPr lang="en-GB" dirty="0"/>
              <a:t>Opening hours</a:t>
            </a:r>
          </a:p>
          <a:p>
            <a:r>
              <a:rPr lang="en-GB" dirty="0"/>
              <a:t>Menu (price, dietary requirements)</a:t>
            </a:r>
          </a:p>
          <a:p>
            <a:r>
              <a:rPr lang="en-GB" dirty="0"/>
              <a:t>Location</a:t>
            </a:r>
          </a:p>
          <a:p>
            <a:r>
              <a:rPr lang="en-GB" dirty="0"/>
              <a:t>Contact info</a:t>
            </a:r>
          </a:p>
          <a:p>
            <a:r>
              <a:rPr lang="en-GB" dirty="0"/>
              <a:t>Social media</a:t>
            </a:r>
          </a:p>
          <a:p>
            <a:r>
              <a:rPr lang="en-GB" dirty="0"/>
              <a:t>Offers</a:t>
            </a:r>
          </a:p>
          <a:p>
            <a:r>
              <a:rPr lang="en-GB" dirty="0"/>
              <a:t>Images</a:t>
            </a:r>
          </a:p>
          <a:p>
            <a:r>
              <a:rPr lang="en-GB" dirty="0"/>
              <a:t>Misc. (dog friendly…)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E3FE9-3315-2BE7-CA30-9C330C637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D9EEB-C3A3-8A21-FC6F-0D7E611CA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4227-5E02-00A6-02C2-8C5958AA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93412-8001-FBC2-AD0D-83EC99204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What (The task carried out)</a:t>
            </a:r>
          </a:p>
          <a:p>
            <a:r>
              <a:rPr lang="en-GB" dirty="0"/>
              <a:t>Why (The goal of the task)</a:t>
            </a:r>
          </a:p>
          <a:p>
            <a:r>
              <a:rPr lang="en-GB" dirty="0"/>
              <a:t>When (The circumstances/</a:t>
            </a:r>
            <a:r>
              <a:rPr lang="en-GB" dirty="0" err="1"/>
              <a:t>freq</a:t>
            </a:r>
            <a:r>
              <a:rPr lang="en-GB" dirty="0"/>
              <a:t>)</a:t>
            </a:r>
          </a:p>
          <a:p>
            <a:r>
              <a:rPr lang="en-GB" dirty="0"/>
              <a:t>How (The sequence of actions leading up)</a:t>
            </a:r>
          </a:p>
          <a:p>
            <a:r>
              <a:rPr lang="en-GB" dirty="0"/>
              <a:t>Where (The environment the task is carried out)</a:t>
            </a:r>
          </a:p>
          <a:p>
            <a:r>
              <a:rPr lang="en-GB" dirty="0"/>
              <a:t>Who (The users involved in the task)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1297-8F21-651C-9016-167EACFE0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725C8-0705-AA44-2BCF-492AA6F342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7AE-180E-B409-5B37-6A01E65D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D4F6-A50A-14C5-7682-2828C89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9D6E-BD42-5639-E9FC-DA5AED8C8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A548A-E9CD-9501-0A68-E05DEA2A6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the task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9EA66-9604-44D1-D788-25E1E1C77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749B-F3E9-72FD-1B03-FF75B78024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3686-94E8-3EE1-91DA-1E5AA811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8F58B-71BB-FC34-555D-E3A9A95B1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(Was able to know task scenarios were good coz…)</a:t>
            </a:r>
          </a:p>
          <a:p>
            <a:r>
              <a:rPr lang="en-GB" dirty="0"/>
              <a:t>Is this scenario realistic</a:t>
            </a:r>
          </a:p>
          <a:p>
            <a:r>
              <a:rPr lang="en-GB" dirty="0"/>
              <a:t>Is the user able to understand what is being asked of them</a:t>
            </a:r>
          </a:p>
          <a:p>
            <a:r>
              <a:rPr lang="en-GB" dirty="0"/>
              <a:t>Will the user understand how to give feedback</a:t>
            </a:r>
          </a:p>
          <a:p>
            <a:r>
              <a:rPr lang="en-GB" dirty="0"/>
              <a:t>(Use this info to guide the survey creation and make any changes)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27ED-009A-CF22-804C-64F4C37A0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FF2B0-1E41-D0EC-A1FA-E474387BDE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ABD6-A06A-4A5B-3242-1CA62A4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CDB-6348-CC7E-56BA-160C39BB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D6B26-E983-F37E-02F8-7B13BCB7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5778344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– Participant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9AB64-E9C6-179F-9AE6-3B8F5A28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122332" cy="30305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https://forms.gle/BxnRmUGZQSa1D5Zo8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19CCDB86-751E-CA23-D69A-CCF934E9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645459"/>
            <a:ext cx="4649786" cy="53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Navigation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B40F4A-9B4F-04CC-2104-49ABCD28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6172200"/>
            <a:ext cx="9144000" cy="22669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9AD4B-B630-F5BF-3F60-89289421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-7396162"/>
            <a:ext cx="9144000" cy="46958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D501C2-BD7D-5297-8B7C-FBF895E8A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-2109328"/>
            <a:ext cx="9144000" cy="19240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373C87-74C0-59BC-B5E8-1C28AED19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22" y="685800"/>
            <a:ext cx="9144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4204-06EE-BBFA-C709-59EF2472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F7AD-5B77-EF47-1B06-E787EE23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7E824-34D9-CB29-5F28-C163C636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3478"/>
            <a:ext cx="9144000" cy="6486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54737A-D6EC-F0EC-84EB-E8696F240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03" y="-6672263"/>
            <a:ext cx="660349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3BE19-7D8F-9708-7945-06314D6D1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854" y="685800"/>
            <a:ext cx="895738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0022E-CA5D-BA17-2D51-32A2B2AAC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42" y="8111614"/>
            <a:ext cx="9144000" cy="1924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BA1B1-1C92-8BEB-5B70-94DEE0D8D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80" y="14393352"/>
            <a:ext cx="79724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1918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462</TotalTime>
  <Words>374</Words>
  <Application>Microsoft Office PowerPoint</Application>
  <PresentationFormat>Widescreen</PresentationFormat>
  <Paragraphs>112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Section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10</cp:revision>
  <dcterms:created xsi:type="dcterms:W3CDTF">2025-02-26T19:47:43Z</dcterms:created>
  <dcterms:modified xsi:type="dcterms:W3CDTF">2025-02-28T23:25:38Z</dcterms:modified>
</cp:coreProperties>
</file>